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제목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16" name="날짜 개체 틀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7AFD2-B493-44BF-89C3-A9668C0996B2}" type="datetimeFigureOut">
              <a:rPr lang="ko-KR" altLang="en-US" smtClean="0"/>
              <a:t>2011-11-24</a:t>
            </a:fld>
            <a:endParaRPr lang="ko-KR" altLang="en-US"/>
          </a:p>
        </p:txBody>
      </p:sp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E0A9B58-50F7-4C07-9949-1545EAA7DF3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27" name="내용 개체 틀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5" name="날짜 개체 틀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7AFD2-B493-44BF-89C3-A9668C0996B2}" type="datetimeFigureOut">
              <a:rPr lang="ko-KR" altLang="en-US" smtClean="0"/>
              <a:t>2011-11-24</a:t>
            </a:fld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16" name="슬라이드 번호 개체 틀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E0A9B58-50F7-4C07-9949-1545EAA7DF3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텍스트 개체 틀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9" name="날짜 개체 틀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7AFD2-B493-44BF-89C3-A9668C0996B2}" type="datetimeFigureOut">
              <a:rPr lang="ko-KR" altLang="en-US" smtClean="0"/>
              <a:t>2011-11-24</a:t>
            </a:fld>
            <a:endParaRPr lang="ko-KR" altLang="en-US"/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6" name="슬라이드 번호 개체 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A9B58-50F7-4C07-9949-1545EAA7DF36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제목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4" name="내용 개체 틀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1" name="날짜 개체 틀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7AFD2-B493-44BF-89C3-A9668C0996B2}" type="datetimeFigureOut">
              <a:rPr lang="ko-KR" altLang="en-US" smtClean="0"/>
              <a:t>2011-11-24</a:t>
            </a:fld>
            <a:endParaRPr lang="ko-KR" altLang="en-US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1" name="슬라이드 번호 개체 틀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A9B58-50F7-4C07-9949-1545EAA7DF3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제목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25" name="텍스트 개체 틀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8" name="내용 개체 틀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7AFD2-B493-44BF-89C3-A9668C0996B2}" type="datetimeFigureOut">
              <a:rPr lang="ko-KR" altLang="en-US" smtClean="0"/>
              <a:t>2011-11-24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E0A9B58-50F7-4C07-9949-1545EAA7DF36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제목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7AFD2-B493-44BF-89C3-A9668C0996B2}" type="datetimeFigureOut">
              <a:rPr lang="ko-KR" altLang="en-US" smtClean="0"/>
              <a:t>2011-11-24</a:t>
            </a:fld>
            <a:endParaRPr lang="ko-KR" altLang="en-US"/>
          </a:p>
        </p:txBody>
      </p:sp>
      <p:sp>
        <p:nvSpPr>
          <p:cNvPr id="21" name="바닥글 개체 틀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A9B58-50F7-4C07-9949-1545EAA7DF3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7AFD2-B493-44BF-89C3-A9668C0996B2}" type="datetimeFigureOut">
              <a:rPr lang="ko-KR" altLang="en-US" smtClean="0"/>
              <a:t>2011-11-24</a:t>
            </a:fld>
            <a:endParaRPr lang="ko-KR" altLang="en-US"/>
          </a:p>
        </p:txBody>
      </p:sp>
      <p:sp>
        <p:nvSpPr>
          <p:cNvPr id="24" name="바닥글 개체 틀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A9B58-50F7-4C07-9949-1545EAA7DF3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제목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26" name="텍스트 개체 틀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4" name="내용 개체 틀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5" name="날짜 개체 틀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7AFD2-B493-44BF-89C3-A9668C0996B2}" type="datetimeFigureOut">
              <a:rPr lang="ko-KR" altLang="en-US" smtClean="0"/>
              <a:t>2011-11-24</a:t>
            </a:fld>
            <a:endParaRPr lang="ko-KR" altLang="en-US"/>
          </a:p>
        </p:txBody>
      </p:sp>
      <p:sp>
        <p:nvSpPr>
          <p:cNvPr id="29" name="바닥글 개체 틀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A9B58-50F7-4C07-9949-1545EAA7DF3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그림 개체 틀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7AFD2-B493-44BF-89C3-A9668C0996B2}" type="datetimeFigureOut">
              <a:rPr lang="ko-KR" altLang="en-US" smtClean="0"/>
              <a:t>2011-11-24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1" name="슬라이드 번호 개체 틀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A9B58-50F7-4C07-9949-1545EAA7DF36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7" name="제목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26" name="텍스트 개체 틀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7AFD2-B493-44BF-89C3-A9668C0996B2}" type="datetimeFigureOut">
              <a:rPr lang="ko-KR" altLang="en-US" smtClean="0"/>
              <a:t>2011-11-24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A9B58-50F7-4C07-9949-1545EAA7DF3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7AFD2-B493-44BF-89C3-A9668C0996B2}" type="datetimeFigureOut">
              <a:rPr lang="ko-KR" altLang="en-US" smtClean="0"/>
              <a:t>2011-11-24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A9B58-50F7-4C07-9949-1545EAA7DF3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1" name="날짜 개체 틀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607AFD2-B493-44BF-89C3-A9668C0996B2}" type="datetimeFigureOut">
              <a:rPr lang="ko-KR" altLang="en-US" smtClean="0"/>
              <a:t>2011-11-24</a:t>
            </a:fld>
            <a:endParaRPr lang="ko-KR" altLang="en-US"/>
          </a:p>
        </p:txBody>
      </p:sp>
      <p:sp>
        <p:nvSpPr>
          <p:cNvPr id="28" name="바닥글 개체 틀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E0A9B58-50F7-4C07-9949-1545EAA7DF36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제목 개체 틀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직선 연결선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1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1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1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1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1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1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1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81000" y="1071547"/>
            <a:ext cx="8458200" cy="928693"/>
          </a:xfrm>
        </p:spPr>
        <p:txBody>
          <a:bodyPr>
            <a:noAutofit/>
          </a:bodyPr>
          <a:lstStyle/>
          <a:p>
            <a:pPr algn="ctr"/>
            <a:r>
              <a:rPr lang="ko-KR" altLang="en-US" sz="8000" dirty="0" smtClean="0">
                <a:latin typeface="안상수2006굵은" pitchFamily="18" charset="-127"/>
                <a:ea typeface="안상수2006굵은" pitchFamily="18" charset="-127"/>
              </a:rPr>
              <a:t>조각가 김경호 전시 자료</a:t>
            </a:r>
            <a:endParaRPr lang="ko-KR" altLang="en-US" sz="8000" dirty="0">
              <a:latin typeface="안상수2006굵은" pitchFamily="18" charset="-127"/>
              <a:ea typeface="안상수2006굵은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81000" y="5357826"/>
            <a:ext cx="8458200" cy="714380"/>
          </a:xfrm>
        </p:spPr>
        <p:txBody>
          <a:bodyPr/>
          <a:lstStyle/>
          <a:p>
            <a:pPr algn="ctr"/>
            <a:r>
              <a:rPr lang="en-US" altLang="ko-KR" dirty="0" smtClean="0"/>
              <a:t>2009~2011 </a:t>
            </a:r>
            <a:r>
              <a:rPr lang="ko-KR" altLang="en-US" dirty="0" smtClean="0"/>
              <a:t>전시자료</a:t>
            </a:r>
            <a:endParaRPr lang="ko-KR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471470"/>
          </a:xfrm>
        </p:spPr>
        <p:txBody>
          <a:bodyPr>
            <a:noAutofit/>
          </a:bodyPr>
          <a:lstStyle/>
          <a:p>
            <a:r>
              <a:rPr lang="en-US" altLang="ko-KR" dirty="0" smtClean="0"/>
              <a:t>2009</a:t>
            </a:r>
            <a:r>
              <a:rPr lang="ko-KR" altLang="en-US" dirty="0" smtClean="0"/>
              <a:t>부산 </a:t>
            </a:r>
            <a:r>
              <a:rPr lang="ko-KR" altLang="en-US" dirty="0" err="1" smtClean="0"/>
              <a:t>조각화랑페스티발</a:t>
            </a:r>
            <a:endParaRPr lang="ko-KR" altLang="en-US" dirty="0"/>
          </a:p>
        </p:txBody>
      </p:sp>
      <p:pic>
        <p:nvPicPr>
          <p:cNvPr id="4" name="내용 개체 틀 3" descr="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86050" y="1214422"/>
            <a:ext cx="3938586" cy="5377889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2009 </a:t>
            </a:r>
            <a:r>
              <a:rPr lang="ko-KR" altLang="en-US" dirty="0" err="1" smtClean="0"/>
              <a:t>부산조각제</a:t>
            </a:r>
            <a:endParaRPr lang="ko-KR" altLang="en-US" dirty="0"/>
          </a:p>
        </p:txBody>
      </p:sp>
      <p:pic>
        <p:nvPicPr>
          <p:cNvPr id="5" name="내용 개체 틀 4" descr="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00298" y="1357298"/>
            <a:ext cx="4333214" cy="5336165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2010</a:t>
            </a:r>
            <a:r>
              <a:rPr lang="ko-KR" altLang="en-US" dirty="0" err="1" smtClean="0"/>
              <a:t>바산화랑페스티발</a:t>
            </a:r>
            <a:endParaRPr lang="ko-KR" altLang="en-US" dirty="0"/>
          </a:p>
        </p:txBody>
      </p:sp>
      <p:pic>
        <p:nvPicPr>
          <p:cNvPr id="4" name="내용 개체 틀 3" descr="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43174" y="1285860"/>
            <a:ext cx="4143404" cy="5450284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90470"/>
            <a:ext cx="8686800" cy="838200"/>
          </a:xfrm>
        </p:spPr>
        <p:txBody>
          <a:bodyPr/>
          <a:lstStyle/>
          <a:p>
            <a:r>
              <a:rPr lang="en-US" altLang="ko-KR" smtClean="0"/>
              <a:t>2010</a:t>
            </a:r>
            <a:r>
              <a:rPr lang="ko-KR" altLang="en-US" dirty="0" err="1" smtClean="0"/>
              <a:t>부산조각제</a:t>
            </a:r>
            <a:endParaRPr lang="ko-KR" altLang="en-US" dirty="0"/>
          </a:p>
        </p:txBody>
      </p:sp>
      <p:pic>
        <p:nvPicPr>
          <p:cNvPr id="4" name="내용 개체 틀 3" descr="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14613" y="1206597"/>
            <a:ext cx="4071965" cy="543711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2010 </a:t>
            </a:r>
            <a:r>
              <a:rPr lang="ko-KR" altLang="en-US" dirty="0" smtClean="0"/>
              <a:t>부산조각 </a:t>
            </a:r>
            <a:r>
              <a:rPr lang="ko-KR" altLang="en-US" dirty="0" err="1" smtClean="0"/>
              <a:t>화랑페스티발</a:t>
            </a:r>
            <a:endParaRPr lang="ko-KR" altLang="en-US" dirty="0"/>
          </a:p>
        </p:txBody>
      </p:sp>
      <p:pic>
        <p:nvPicPr>
          <p:cNvPr id="4" name="내용 개체 틀 3" descr="2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488" y="1500174"/>
            <a:ext cx="3676866" cy="4948767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14314"/>
            <a:ext cx="8686800" cy="1214422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>2010 </a:t>
            </a:r>
            <a:r>
              <a:rPr lang="en-US" sz="3300" dirty="0" err="1" smtClean="0"/>
              <a:t>Abiko</a:t>
            </a:r>
            <a:r>
              <a:rPr lang="en-US" sz="3300" dirty="0" smtClean="0"/>
              <a:t> </a:t>
            </a:r>
            <a:r>
              <a:rPr lang="en-US" sz="3300" dirty="0" smtClean="0"/>
              <a:t>international Open-Air Art Exhibition 13th (</a:t>
            </a:r>
            <a:r>
              <a:rPr lang="ko-KR" altLang="en-US" sz="3300" dirty="0" smtClean="0"/>
              <a:t>일본 동경 </a:t>
            </a:r>
            <a:r>
              <a:rPr lang="ko-KR" altLang="en-US" sz="3300" dirty="0" err="1" smtClean="0"/>
              <a:t>아비코</a:t>
            </a:r>
            <a:r>
              <a:rPr lang="en-US" altLang="ko-KR" dirty="0" smtClean="0"/>
              <a:t>)</a:t>
            </a:r>
            <a:r>
              <a:rPr lang="ko-KR" altLang="en-US" dirty="0" smtClean="0"/>
              <a:t/>
            </a:r>
            <a:br>
              <a:rPr lang="ko-KR" altLang="en-US" dirty="0" smtClean="0"/>
            </a:br>
            <a:endParaRPr lang="ko-KR" altLang="en-US" dirty="0"/>
          </a:p>
        </p:txBody>
      </p:sp>
      <p:pic>
        <p:nvPicPr>
          <p:cNvPr id="4" name="내용 개체 틀 3" descr="무제-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14612" y="1286211"/>
            <a:ext cx="3643338" cy="5248927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14348" y="285728"/>
            <a:ext cx="8143932" cy="642942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>2011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altLang="ko-KR" sz="3100" dirty="0" smtClean="0"/>
              <a:t> </a:t>
            </a:r>
            <a:r>
              <a:rPr lang="en-US" sz="3100" dirty="0" smtClean="0"/>
              <a:t>Art work &amp; diary (</a:t>
            </a:r>
            <a:r>
              <a:rPr lang="ko-KR" altLang="en-US" sz="3100" dirty="0" err="1" smtClean="0"/>
              <a:t>후쿠오카</a:t>
            </a:r>
            <a:r>
              <a:rPr lang="ko-KR" altLang="en-US" sz="3100" dirty="0" smtClean="0"/>
              <a:t> </a:t>
            </a:r>
            <a:r>
              <a:rPr lang="en-US" sz="3100" dirty="0" smtClean="0"/>
              <a:t>art space tetra)</a:t>
            </a:r>
            <a:endParaRPr lang="ko-KR" altLang="en-US" sz="3100" dirty="0"/>
          </a:p>
        </p:txBody>
      </p:sp>
      <p:pic>
        <p:nvPicPr>
          <p:cNvPr id="4" name="내용 개체 틀 3" descr="무제-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77440" y="1554163"/>
            <a:ext cx="3351948" cy="4829124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>2011</a:t>
            </a:r>
            <a:br>
              <a:rPr lang="en-US" altLang="ko-KR" dirty="0" smtClean="0"/>
            </a:br>
            <a:r>
              <a:rPr lang="en-US" sz="3100" dirty="0" smtClean="0"/>
              <a:t>The INTERNATIONAL EXHIBITION OF CONYEMPORARY </a:t>
            </a:r>
            <a:r>
              <a:rPr lang="en-US" sz="3100" dirty="0" smtClean="0"/>
              <a:t/>
            </a:r>
            <a:br>
              <a:rPr lang="en-US" sz="3100" dirty="0" smtClean="0"/>
            </a:br>
            <a:r>
              <a:rPr lang="en-US" sz="3100" dirty="0" smtClean="0"/>
              <a:t>SCULPTURE </a:t>
            </a:r>
            <a:r>
              <a:rPr lang="en-US" sz="3100" dirty="0" smtClean="0"/>
              <a:t>2011 ( MIYAZAKI AIRPORT</a:t>
            </a:r>
            <a:r>
              <a:rPr lang="en-US" dirty="0" smtClean="0"/>
              <a:t>) </a:t>
            </a:r>
            <a:br>
              <a:rPr lang="en-US" dirty="0" smtClean="0"/>
            </a:br>
            <a:endParaRPr lang="ko-KR" altLang="en-US" dirty="0"/>
          </a:p>
        </p:txBody>
      </p:sp>
      <p:pic>
        <p:nvPicPr>
          <p:cNvPr id="4" name="내용 개체 틀 3" descr="무제-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0800000">
            <a:off x="3000364" y="2000240"/>
            <a:ext cx="3141520" cy="4525962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43050" y="142852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>2010  </a:t>
            </a:r>
            <a:br>
              <a:rPr lang="en-US" altLang="ko-KR" dirty="0" smtClean="0"/>
            </a:br>
            <a:r>
              <a:rPr lang="ko-KR" altLang="en-US" dirty="0" smtClean="0"/>
              <a:t>부산전업미술인 </a:t>
            </a:r>
            <a:r>
              <a:rPr lang="ko-KR" altLang="en-US" dirty="0" err="1" smtClean="0"/>
              <a:t>아트페어</a:t>
            </a:r>
            <a:endParaRPr lang="ko-KR" altLang="en-US" dirty="0"/>
          </a:p>
        </p:txBody>
      </p:sp>
      <p:pic>
        <p:nvPicPr>
          <p:cNvPr id="4" name="내용 개체 틀 3" descr="무제-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6200000">
            <a:off x="2937165" y="1554163"/>
            <a:ext cx="3422069" cy="4525962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00100" y="161908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>2009</a:t>
            </a:r>
            <a:br>
              <a:rPr lang="en-US" altLang="ko-KR" dirty="0" smtClean="0"/>
            </a:br>
            <a:r>
              <a:rPr lang="ko-KR" altLang="en-US" dirty="0" smtClean="0"/>
              <a:t>부산미술 </a:t>
            </a:r>
            <a:r>
              <a:rPr lang="ko-KR" altLang="en-US" dirty="0" err="1" smtClean="0"/>
              <a:t>다대포를</a:t>
            </a:r>
            <a:r>
              <a:rPr lang="ko-KR" altLang="en-US" dirty="0" smtClean="0"/>
              <a:t> 가다</a:t>
            </a:r>
            <a:endParaRPr lang="ko-KR" altLang="en-US" dirty="0"/>
          </a:p>
        </p:txBody>
      </p:sp>
      <p:pic>
        <p:nvPicPr>
          <p:cNvPr id="4" name="내용 개체 틀 3" descr="무제-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68571" y="1554162"/>
            <a:ext cx="3777562" cy="5089547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14" y="376222"/>
            <a:ext cx="8686800" cy="838200"/>
          </a:xfrm>
        </p:spPr>
        <p:txBody>
          <a:bodyPr/>
          <a:lstStyle/>
          <a:p>
            <a:r>
              <a:rPr lang="en-US" altLang="ko-KR" dirty="0" smtClean="0"/>
              <a:t>2010  </a:t>
            </a:r>
            <a:r>
              <a:rPr lang="en-US" altLang="ko-KR" dirty="0" err="1" smtClean="0"/>
              <a:t>Finaf</a:t>
            </a:r>
            <a:r>
              <a:rPr lang="en-US" altLang="ko-KR" dirty="0" smtClean="0"/>
              <a:t> </a:t>
            </a:r>
            <a:r>
              <a:rPr lang="ko-KR" altLang="en-US" dirty="0" smtClean="0"/>
              <a:t>자연예술제</a:t>
            </a:r>
            <a:endParaRPr lang="ko-KR" altLang="en-US" dirty="0"/>
          </a:p>
        </p:txBody>
      </p:sp>
      <p:pic>
        <p:nvPicPr>
          <p:cNvPr id="4" name="내용 개체 틀 3" descr="무제-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66115" y="1554163"/>
            <a:ext cx="3364170" cy="4525962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4800" y="357166"/>
            <a:ext cx="8686800" cy="838200"/>
          </a:xfrm>
        </p:spPr>
        <p:txBody>
          <a:bodyPr/>
          <a:lstStyle/>
          <a:p>
            <a:r>
              <a:rPr lang="en-US" altLang="ko-KR" dirty="0" smtClean="0"/>
              <a:t>       2010   </a:t>
            </a:r>
            <a:r>
              <a:rPr lang="en-US" altLang="ko-KR" dirty="0" err="1" smtClean="0"/>
              <a:t>biaf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부산아트페</a:t>
            </a:r>
            <a:r>
              <a:rPr lang="ko-KR" altLang="en-US" dirty="0" err="1" smtClean="0"/>
              <a:t>어</a:t>
            </a:r>
            <a:endParaRPr lang="ko-KR" altLang="en-US" dirty="0"/>
          </a:p>
        </p:txBody>
      </p:sp>
      <p:pic>
        <p:nvPicPr>
          <p:cNvPr id="4" name="내용 개체 틀 3" descr="무제-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28132" y="1554163"/>
            <a:ext cx="3240136" cy="4525962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71612" y="285728"/>
            <a:ext cx="8686800" cy="838200"/>
          </a:xfrm>
        </p:spPr>
        <p:txBody>
          <a:bodyPr/>
          <a:lstStyle/>
          <a:p>
            <a:r>
              <a:rPr lang="en-US" altLang="ko-KR" dirty="0" smtClean="0"/>
              <a:t>2009 </a:t>
            </a:r>
            <a:r>
              <a:rPr lang="ko-KR" altLang="en-US" dirty="0" smtClean="0"/>
              <a:t>영</a:t>
            </a:r>
            <a:r>
              <a:rPr lang="en-US" altLang="ko-KR" dirty="0" smtClean="0"/>
              <a:t>.</a:t>
            </a:r>
            <a:r>
              <a:rPr lang="ko-KR" altLang="en-US" dirty="0" smtClean="0"/>
              <a:t>호 남 미술 </a:t>
            </a:r>
            <a:r>
              <a:rPr lang="ko-KR" altLang="en-US" dirty="0" err="1" smtClean="0"/>
              <a:t>교규전</a:t>
            </a:r>
            <a:endParaRPr lang="ko-KR" altLang="en-US" dirty="0"/>
          </a:p>
        </p:txBody>
      </p:sp>
      <p:pic>
        <p:nvPicPr>
          <p:cNvPr id="4" name="내용 개체 틀 3" descr="무제-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98863" y="1554163"/>
            <a:ext cx="3298673" cy="4525962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5786" y="457200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>2009 </a:t>
            </a:r>
            <a:br>
              <a:rPr lang="en-US" altLang="ko-KR" dirty="0" smtClean="0"/>
            </a:br>
            <a:r>
              <a:rPr lang="ko-KR" altLang="en-US" dirty="0" err="1" smtClean="0"/>
              <a:t>아트팩토리</a:t>
            </a:r>
            <a:r>
              <a:rPr lang="ko-KR" altLang="en-US" dirty="0" smtClean="0"/>
              <a:t> 인 </a:t>
            </a:r>
            <a:r>
              <a:rPr lang="ko-KR" altLang="en-US" dirty="0" err="1" smtClean="0"/>
              <a:t>다대포의</a:t>
            </a:r>
            <a:r>
              <a:rPr lang="ko-KR" altLang="en-US" dirty="0" smtClean="0"/>
              <a:t> 기적</a:t>
            </a:r>
            <a:endParaRPr lang="ko-KR" altLang="en-US" dirty="0"/>
          </a:p>
        </p:txBody>
      </p:sp>
      <p:pic>
        <p:nvPicPr>
          <p:cNvPr id="4" name="내용 개체 틀 3" descr="무제-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5275" y="1554163"/>
            <a:ext cx="8245849" cy="4525962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14422" y="357166"/>
            <a:ext cx="8686800" cy="838200"/>
          </a:xfrm>
        </p:spPr>
        <p:txBody>
          <a:bodyPr/>
          <a:lstStyle/>
          <a:p>
            <a:r>
              <a:rPr lang="en-US" altLang="ko-KR" dirty="0" smtClean="0"/>
              <a:t>2010 </a:t>
            </a:r>
            <a:r>
              <a:rPr lang="ko-KR" altLang="en-US" dirty="0" err="1" smtClean="0"/>
              <a:t>꽃마을</a:t>
            </a:r>
            <a:r>
              <a:rPr lang="ko-KR" altLang="en-US" dirty="0" smtClean="0"/>
              <a:t> 공공미술프로젝트</a:t>
            </a:r>
            <a:endParaRPr lang="ko-KR" altLang="en-US" dirty="0"/>
          </a:p>
        </p:txBody>
      </p:sp>
      <p:pic>
        <p:nvPicPr>
          <p:cNvPr id="4" name="내용 개체 틀 3" descr="무제-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59025" y="1554163"/>
            <a:ext cx="2178349" cy="4525962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43050" y="214290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>2010 </a:t>
            </a:r>
            <a:br>
              <a:rPr lang="en-US" altLang="ko-KR" dirty="0" smtClean="0"/>
            </a:br>
            <a:r>
              <a:rPr lang="en-US" altLang="ko-KR" dirty="0" smtClean="0"/>
              <a:t> </a:t>
            </a:r>
            <a:r>
              <a:rPr lang="en-US" altLang="ko-KR" dirty="0" smtClean="0"/>
              <a:t>     </a:t>
            </a:r>
            <a:r>
              <a:rPr lang="ko-KR" altLang="en-US" dirty="0" err="1" smtClean="0"/>
              <a:t>용두산미술의거리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아트홀</a:t>
            </a:r>
            <a:r>
              <a:rPr lang="ko-KR" altLang="en-US" dirty="0" smtClean="0"/>
              <a:t>  전</a:t>
            </a:r>
            <a:endParaRPr lang="ko-KR" altLang="en-US" dirty="0"/>
          </a:p>
        </p:txBody>
      </p:sp>
      <p:pic>
        <p:nvPicPr>
          <p:cNvPr id="4" name="내용 개체 틀 3" descr="무제-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93982" y="1554163"/>
            <a:ext cx="2108436" cy="4525962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28728" y="376222"/>
            <a:ext cx="8686800" cy="838200"/>
          </a:xfrm>
        </p:spPr>
        <p:txBody>
          <a:bodyPr/>
          <a:lstStyle/>
          <a:p>
            <a:r>
              <a:rPr lang="en-US" altLang="ko-KR" dirty="0" smtClean="0"/>
              <a:t>2010  </a:t>
            </a:r>
            <a:r>
              <a:rPr lang="ko-KR" altLang="en-US" dirty="0" smtClean="0"/>
              <a:t>사랑의 </a:t>
            </a:r>
            <a:r>
              <a:rPr lang="ko-KR" altLang="en-US" dirty="0" err="1" smtClean="0"/>
              <a:t>나눔전</a:t>
            </a:r>
            <a:endParaRPr lang="ko-KR" altLang="en-US" dirty="0"/>
          </a:p>
        </p:txBody>
      </p:sp>
      <p:pic>
        <p:nvPicPr>
          <p:cNvPr id="4" name="내용 개체 틀 3" descr="무제-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71472" y="1554163"/>
            <a:ext cx="3153455" cy="4525962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00174" y="376222"/>
            <a:ext cx="8686800" cy="909638"/>
          </a:xfrm>
        </p:spPr>
        <p:txBody>
          <a:bodyPr/>
          <a:lstStyle/>
          <a:p>
            <a:r>
              <a:rPr lang="en-US" altLang="ko-KR" dirty="0" smtClean="0"/>
              <a:t>2010  </a:t>
            </a:r>
            <a:r>
              <a:rPr lang="ko-KR" altLang="en-US" dirty="0" smtClean="0"/>
              <a:t>부산은 지금</a:t>
            </a:r>
            <a:endParaRPr lang="ko-KR" altLang="en-US" dirty="0"/>
          </a:p>
        </p:txBody>
      </p:sp>
      <p:pic>
        <p:nvPicPr>
          <p:cNvPr id="4" name="내용 개체 틀 3" descr="무제-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146580" y="1554163"/>
            <a:ext cx="3003239" cy="4525962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85926" y="457200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>2009  </a:t>
            </a:r>
            <a:br>
              <a:rPr lang="en-US" altLang="ko-KR" dirty="0" smtClean="0"/>
            </a:br>
            <a:r>
              <a:rPr lang="en-US" altLang="ko-KR" dirty="0" smtClean="0"/>
              <a:t>BFA </a:t>
            </a:r>
            <a:r>
              <a:rPr lang="ko-KR" altLang="en-US" dirty="0" err="1" smtClean="0"/>
              <a:t>전기전</a:t>
            </a:r>
            <a:r>
              <a:rPr lang="ko-KR" altLang="en-US" dirty="0" smtClean="0"/>
              <a:t> 부산 </a:t>
            </a:r>
            <a:r>
              <a:rPr lang="ko-KR" altLang="en-US" dirty="0" err="1" smtClean="0"/>
              <a:t>파리교류전</a:t>
            </a:r>
            <a:r>
              <a:rPr lang="ko-KR" altLang="en-US" dirty="0" smtClean="0"/>
              <a:t> </a:t>
            </a:r>
            <a:r>
              <a:rPr lang="en-US" altLang="ko-KR" dirty="0" smtClean="0"/>
              <a:t>IN&amp;OUT</a:t>
            </a:r>
            <a:r>
              <a:rPr lang="ko-KR" altLang="en-US" dirty="0" smtClean="0"/>
              <a:t/>
            </a:r>
            <a:br>
              <a:rPr lang="ko-KR" altLang="en-US" dirty="0" smtClean="0"/>
            </a:br>
            <a:endParaRPr lang="ko-KR" altLang="en-US" dirty="0"/>
          </a:p>
        </p:txBody>
      </p:sp>
      <p:pic>
        <p:nvPicPr>
          <p:cNvPr id="4" name="내용 개체 틀 3" descr="무제-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38418" y="1554163"/>
            <a:ext cx="3219563" cy="4525962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85860" y="447660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>2009  </a:t>
            </a:r>
            <a:br>
              <a:rPr lang="en-US" altLang="ko-KR" dirty="0" smtClean="0"/>
            </a:br>
            <a:r>
              <a:rPr lang="ko-KR" altLang="en-US" dirty="0" smtClean="0"/>
              <a:t>부산미술의 </a:t>
            </a:r>
            <a:r>
              <a:rPr lang="ko-KR" altLang="en-US" dirty="0" smtClean="0"/>
              <a:t>젊은 시선 전 </a:t>
            </a:r>
            <a:br>
              <a:rPr lang="ko-KR" altLang="en-US" dirty="0" smtClean="0"/>
            </a:br>
            <a:endParaRPr lang="ko-KR" altLang="en-US" dirty="0"/>
          </a:p>
        </p:txBody>
      </p:sp>
      <p:pic>
        <p:nvPicPr>
          <p:cNvPr id="4" name="내용 개체 틀 3" descr="무제-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29755" y="1554163"/>
            <a:ext cx="3236889" cy="4525962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 smtClean="0"/>
              <a:t>2010  </a:t>
            </a:r>
            <a:br>
              <a:rPr lang="en-US" altLang="ko-KR" dirty="0" smtClean="0"/>
            </a:br>
            <a:r>
              <a:rPr lang="ko-KR" altLang="en-US" sz="3100" dirty="0" smtClean="0"/>
              <a:t>부산</a:t>
            </a:r>
            <a:r>
              <a:rPr lang="en-US" sz="3100" dirty="0" err="1" smtClean="0"/>
              <a:t>ARTinNATURE</a:t>
            </a:r>
            <a:r>
              <a:rPr lang="en-US" sz="3100" dirty="0" smtClean="0"/>
              <a:t>&amp;</a:t>
            </a:r>
            <a:r>
              <a:rPr lang="ko-KR" altLang="en-US" sz="3100" dirty="0" err="1" smtClean="0"/>
              <a:t>후쿠오카</a:t>
            </a:r>
            <a:r>
              <a:rPr lang="en-US" sz="3100" dirty="0" smtClean="0"/>
              <a:t>art space tetra</a:t>
            </a:r>
            <a:r>
              <a:rPr lang="ko-KR" altLang="en-US" sz="3100" dirty="0" err="1" smtClean="0"/>
              <a:t>교류전</a:t>
            </a:r>
            <a:r>
              <a:rPr lang="ko-KR" altLang="en-US" dirty="0" smtClean="0"/>
              <a:t/>
            </a:r>
            <a:br>
              <a:rPr lang="ko-KR" altLang="en-US" dirty="0" smtClean="0"/>
            </a:br>
            <a:endParaRPr lang="ko-KR" altLang="en-US" dirty="0"/>
          </a:p>
        </p:txBody>
      </p:sp>
      <p:pic>
        <p:nvPicPr>
          <p:cNvPr id="4" name="내용 개체 틀 3" descr="무제-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10567" y="1554163"/>
            <a:ext cx="3875265" cy="4525962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85926" y="457200"/>
            <a:ext cx="8686800" cy="838200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2009 </a:t>
            </a:r>
            <a:r>
              <a:rPr lang="ko-KR" altLang="en-US" dirty="0" smtClean="0"/>
              <a:t>부산 국제 현대 </a:t>
            </a:r>
            <a:r>
              <a:rPr lang="ko-KR" altLang="en-US" dirty="0" smtClean="0"/>
              <a:t>미술제</a:t>
            </a:r>
            <a:endParaRPr lang="ko-KR" altLang="en-US" dirty="0"/>
          </a:p>
        </p:txBody>
      </p:sp>
      <p:pic>
        <p:nvPicPr>
          <p:cNvPr id="4" name="내용 개체 틀 3" descr="무제-1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09112" y="1554163"/>
            <a:ext cx="3278176" cy="4525962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00174" y="661974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>2009  </a:t>
            </a:r>
            <a:r>
              <a:rPr lang="ko-KR" altLang="en-US" dirty="0" smtClean="0"/>
              <a:t>동아대학교 </a:t>
            </a:r>
            <a:r>
              <a:rPr lang="en-US" altLang="ko-KR" dirty="0" smtClean="0"/>
              <a:t>60</a:t>
            </a:r>
            <a:r>
              <a:rPr lang="ko-KR" altLang="en-US" dirty="0" smtClean="0"/>
              <a:t>주년 예술작품전</a:t>
            </a:r>
            <a:br>
              <a:rPr lang="ko-KR" altLang="en-US" dirty="0" smtClean="0"/>
            </a:br>
            <a:endParaRPr lang="ko-KR" altLang="en-US" dirty="0"/>
          </a:p>
        </p:txBody>
      </p:sp>
      <p:pic>
        <p:nvPicPr>
          <p:cNvPr id="4" name="내용 개체 틀 3" descr="무제-1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89772" y="1554163"/>
            <a:ext cx="6116855" cy="4525962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85860" y="357166"/>
            <a:ext cx="8686800" cy="838200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2009  </a:t>
            </a:r>
            <a:r>
              <a:rPr lang="ko-KR" altLang="en-US" dirty="0" smtClean="0"/>
              <a:t>연말연시 아름다운 </a:t>
            </a:r>
            <a:r>
              <a:rPr lang="ko-KR" altLang="en-US" dirty="0" err="1" smtClean="0"/>
              <a:t>선물전</a:t>
            </a:r>
            <a:endParaRPr lang="ko-KR" altLang="en-US" dirty="0"/>
          </a:p>
        </p:txBody>
      </p:sp>
      <p:pic>
        <p:nvPicPr>
          <p:cNvPr id="4" name="내용 개체 틀 3" descr="무제-2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3822" y="1554163"/>
            <a:ext cx="3368756" cy="4525962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43050" y="457200"/>
            <a:ext cx="8686800" cy="838200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2009  </a:t>
            </a:r>
            <a:r>
              <a:rPr lang="ko-KR" altLang="en-US" dirty="0" smtClean="0"/>
              <a:t>남부미술제</a:t>
            </a:r>
            <a:endParaRPr lang="ko-KR" altLang="en-US" dirty="0"/>
          </a:p>
        </p:txBody>
      </p:sp>
      <p:pic>
        <p:nvPicPr>
          <p:cNvPr id="4" name="내용 개체 틀 3" descr="무제-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14114" y="1554163"/>
            <a:ext cx="3268172" cy="4525962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트렉">
  <a:themeElements>
    <a:clrScheme name="트렉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트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트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35</TotalTime>
  <Words>78</Words>
  <Application>Microsoft Office PowerPoint</Application>
  <PresentationFormat>화면 슬라이드 쇼(4:3)</PresentationFormat>
  <Paragraphs>27</Paragraphs>
  <Slides>26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27" baseType="lpstr">
      <vt:lpstr>트렉</vt:lpstr>
      <vt:lpstr>조각가 김경호 전시 자료</vt:lpstr>
      <vt:lpstr>2009부산 조각화랑페스티발</vt:lpstr>
      <vt:lpstr>2009 부산조각제</vt:lpstr>
      <vt:lpstr>2010바산화랑페스티발</vt:lpstr>
      <vt:lpstr>2010부산조각제</vt:lpstr>
      <vt:lpstr>2010 부산조각 화랑페스티발</vt:lpstr>
      <vt:lpstr>2010 Abiko international Open-Air Art Exhibition 13th (일본 동경 아비코) </vt:lpstr>
      <vt:lpstr>2011   Art work &amp; diary (후쿠오카 art space tetra)</vt:lpstr>
      <vt:lpstr>2011 The INTERNATIONAL EXHIBITION OF CONYEMPORARY  SCULPTURE 2011 ( MIYAZAKI AIRPORT)  </vt:lpstr>
      <vt:lpstr>2010   부산전업미술인 아트페어</vt:lpstr>
      <vt:lpstr>2009 부산미술 다대포를 가다</vt:lpstr>
      <vt:lpstr>2010  Finaf 자연예술제</vt:lpstr>
      <vt:lpstr>       2010   biaf 부산아트페어</vt:lpstr>
      <vt:lpstr>2009 영.호 남 미술 교규전</vt:lpstr>
      <vt:lpstr>2009  아트팩토리 인 다대포의 기적</vt:lpstr>
      <vt:lpstr>2010 꽃마을 공공미술프로젝트</vt:lpstr>
      <vt:lpstr>2010        용두산미술의거리 아트홀  전</vt:lpstr>
      <vt:lpstr>2010  사랑의 나눔전</vt:lpstr>
      <vt:lpstr>2010  부산은 지금</vt:lpstr>
      <vt:lpstr>2009   BFA 전기전 부산 파리교류전 IN&amp;OUT </vt:lpstr>
      <vt:lpstr>2009   부산미술의 젊은 시선 전  </vt:lpstr>
      <vt:lpstr>2010   부산ARTinNATURE&amp;후쿠오카art space tetra교류전 </vt:lpstr>
      <vt:lpstr>2009 부산 국제 현대 미술제</vt:lpstr>
      <vt:lpstr>2009  동아대학교 60주년 예술작품전 </vt:lpstr>
      <vt:lpstr>2009  연말연시 아름다운 선물전</vt:lpstr>
      <vt:lpstr>2009  남부미술제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조각가 김경호 전시 자료</dc:title>
  <dc:creator>user</dc:creator>
  <cp:lastModifiedBy>user</cp:lastModifiedBy>
  <cp:revision>4</cp:revision>
  <dcterms:created xsi:type="dcterms:W3CDTF">2011-11-24T05:58:42Z</dcterms:created>
  <dcterms:modified xsi:type="dcterms:W3CDTF">2011-11-24T06:34:31Z</dcterms:modified>
</cp:coreProperties>
</file>