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notesSlides/notesSlide6.xml" ContentType="application/vnd.openxmlformats-officedocument.presentationml.notes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7556163" cy="9875838"/>
  <p:notesSz cx="9875838" cy="17556163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59" d="100"/>
          <a:sy n="59" d="100"/>
        </p:scale>
        <p:origin x="-557" y="-91"/>
      </p:cViewPr>
      <p:guideLst>
        <p:guide orient="horz" pos="3110"/>
        <p:guide pos="552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8.png"/><Relationship Id="rId18" Type="http://schemas.openxmlformats.org/officeDocument/2006/relationships/image" Target="../media/image43.png"/><Relationship Id="rId3" Type="http://schemas.openxmlformats.org/officeDocument/2006/relationships/image" Target="../media/image28.png"/><Relationship Id="rId21" Type="http://schemas.openxmlformats.org/officeDocument/2006/relationships/image" Target="../media/image46.png"/><Relationship Id="rId7" Type="http://schemas.openxmlformats.org/officeDocument/2006/relationships/image" Target="../media/image32.png"/><Relationship Id="rId12" Type="http://schemas.openxmlformats.org/officeDocument/2006/relationships/image" Target="../media/image37.png"/><Relationship Id="rId17" Type="http://schemas.openxmlformats.org/officeDocument/2006/relationships/image" Target="../media/image42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41.png"/><Relationship Id="rId20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5" Type="http://schemas.openxmlformats.org/officeDocument/2006/relationships/image" Target="../media/image40.png"/><Relationship Id="rId10" Type="http://schemas.openxmlformats.org/officeDocument/2006/relationships/image" Target="../media/image35.png"/><Relationship Id="rId19" Type="http://schemas.openxmlformats.org/officeDocument/2006/relationships/image" Target="../media/image44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Relationship Id="rId14" Type="http://schemas.openxmlformats.org/officeDocument/2006/relationships/image" Target="../media/image39.png"/><Relationship Id="rId22" Type="http://schemas.openxmlformats.org/officeDocument/2006/relationships/image" Target="../media/image4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12" Type="http://schemas.openxmlformats.org/officeDocument/2006/relationships/image" Target="../media/image5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png"/><Relationship Id="rId11" Type="http://schemas.openxmlformats.org/officeDocument/2006/relationships/image" Target="../media/image56.png"/><Relationship Id="rId5" Type="http://schemas.openxmlformats.org/officeDocument/2006/relationships/image" Target="../media/image50.png"/><Relationship Id="rId10" Type="http://schemas.openxmlformats.org/officeDocument/2006/relationships/image" Target="../media/image55.png"/><Relationship Id="rId4" Type="http://schemas.openxmlformats.org/officeDocument/2006/relationships/image" Target="../media/image49.png"/><Relationship Id="rId9" Type="http://schemas.openxmlformats.org/officeDocument/2006/relationships/image" Target="../media/image5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pic>
        <p:nvPicPr>
          <p:cNvPr id="3" name="Object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339703"/>
            <a:ext cx="18716768" cy="2011680"/>
          </a:xfrm>
          <a:prstGeom prst="rect">
            <a:avLst/>
          </a:prstGeom>
        </p:spPr>
      </p:pic>
      <p:pic>
        <p:nvPicPr>
          <p:cNvPr id="4" name="Object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50549" y="1533763"/>
            <a:ext cx="11778329" cy="2011680"/>
          </a:xfrm>
          <a:prstGeom prst="rect">
            <a:avLst/>
          </a:prstGeom>
        </p:spPr>
      </p:pic>
      <p:pic>
        <p:nvPicPr>
          <p:cNvPr id="5" name="Object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20795" y="4542568"/>
            <a:ext cx="6858000" cy="2980944"/>
          </a:xfrm>
          <a:prstGeom prst="rect">
            <a:avLst/>
          </a:prstGeom>
        </p:spPr>
      </p:pic>
      <p:pic>
        <p:nvPicPr>
          <p:cNvPr id="6" name="Object 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806422" y="7632668"/>
            <a:ext cx="2627186" cy="213055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pic>
        <p:nvPicPr>
          <p:cNvPr id="3" name="Object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6292" y="2289143"/>
            <a:ext cx="6712982" cy="3108960"/>
          </a:xfrm>
          <a:prstGeom prst="rect">
            <a:avLst/>
          </a:prstGeom>
        </p:spPr>
      </p:pic>
      <p:pic>
        <p:nvPicPr>
          <p:cNvPr id="4" name="Object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29836" y="2417588"/>
            <a:ext cx="3613737" cy="1371600"/>
          </a:xfrm>
          <a:prstGeom prst="rect">
            <a:avLst/>
          </a:prstGeom>
        </p:spPr>
      </p:pic>
      <p:pic>
        <p:nvPicPr>
          <p:cNvPr id="5" name="Object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44514" y="3140107"/>
            <a:ext cx="3984069" cy="1252728"/>
          </a:xfrm>
          <a:prstGeom prst="rect">
            <a:avLst/>
          </a:prstGeom>
        </p:spPr>
      </p:pic>
      <p:pic>
        <p:nvPicPr>
          <p:cNvPr id="6" name="Object 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337096" y="2417731"/>
            <a:ext cx="3284982" cy="1371600"/>
          </a:xfrm>
          <a:prstGeom prst="rect">
            <a:avLst/>
          </a:prstGeom>
        </p:spPr>
      </p:pic>
      <p:pic>
        <p:nvPicPr>
          <p:cNvPr id="7" name="Object 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728591" y="3048095"/>
            <a:ext cx="4194239" cy="2505456"/>
          </a:xfrm>
          <a:prstGeom prst="rect">
            <a:avLst/>
          </a:prstGeom>
        </p:spPr>
      </p:pic>
      <p:pic>
        <p:nvPicPr>
          <p:cNvPr id="8" name="Object 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938849" y="5363242"/>
            <a:ext cx="3483150" cy="1371600"/>
          </a:xfrm>
          <a:prstGeom prst="rect">
            <a:avLst/>
          </a:prstGeom>
        </p:spPr>
      </p:pic>
      <p:pic>
        <p:nvPicPr>
          <p:cNvPr id="9" name="Object 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938707" y="6107478"/>
            <a:ext cx="3897059" cy="1865376"/>
          </a:xfrm>
          <a:prstGeom prst="rect">
            <a:avLst/>
          </a:prstGeom>
        </p:spPr>
      </p:pic>
      <p:pic>
        <p:nvPicPr>
          <p:cNvPr id="10" name="Object 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3637847" y="5363242"/>
            <a:ext cx="3415570" cy="1371600"/>
          </a:xfrm>
          <a:prstGeom prst="rect">
            <a:avLst/>
          </a:prstGeom>
        </p:spPr>
      </p:pic>
      <p:pic>
        <p:nvPicPr>
          <p:cNvPr id="11" name="Object 10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2813459" y="5998607"/>
            <a:ext cx="4201811" cy="2340864"/>
          </a:xfrm>
          <a:prstGeom prst="rect">
            <a:avLst/>
          </a:prstGeom>
        </p:spPr>
      </p:pic>
      <p:pic>
        <p:nvPicPr>
          <p:cNvPr id="12" name="Object 11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566374" y="3623739"/>
            <a:ext cx="4184380" cy="1252728"/>
          </a:xfrm>
          <a:prstGeom prst="rect">
            <a:avLst/>
          </a:prstGeom>
        </p:spPr>
      </p:pic>
      <p:pic>
        <p:nvPicPr>
          <p:cNvPr id="13" name="Object 12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495937" y="4145375"/>
            <a:ext cx="4673013" cy="1252728"/>
          </a:xfrm>
          <a:prstGeom prst="rect">
            <a:avLst/>
          </a:prstGeom>
        </p:spPr>
      </p:pic>
      <p:pic>
        <p:nvPicPr>
          <p:cNvPr id="14" name="Object 13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261872" y="4994624"/>
            <a:ext cx="5471827" cy="226771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pic>
        <p:nvPicPr>
          <p:cNvPr id="3" name="Object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46311" y="203454"/>
            <a:ext cx="8512635" cy="2560320"/>
          </a:xfrm>
          <a:prstGeom prst="rect">
            <a:avLst/>
          </a:prstGeom>
        </p:spPr>
      </p:pic>
      <p:pic>
        <p:nvPicPr>
          <p:cNvPr id="4" name="Object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2278" y="3549301"/>
            <a:ext cx="5294376" cy="3611880"/>
          </a:xfrm>
          <a:prstGeom prst="rect">
            <a:avLst/>
          </a:prstGeom>
        </p:spPr>
      </p:pic>
      <p:pic>
        <p:nvPicPr>
          <p:cNvPr id="5" name="Object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17382" y="6728412"/>
            <a:ext cx="3610023" cy="1709928"/>
          </a:xfrm>
          <a:prstGeom prst="rect">
            <a:avLst/>
          </a:prstGeom>
        </p:spPr>
      </p:pic>
      <p:pic>
        <p:nvPicPr>
          <p:cNvPr id="6" name="Object 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03865" y="-59293"/>
            <a:ext cx="7848267" cy="2560320"/>
          </a:xfrm>
          <a:prstGeom prst="rect">
            <a:avLst/>
          </a:prstGeom>
        </p:spPr>
      </p:pic>
      <p:pic>
        <p:nvPicPr>
          <p:cNvPr id="7" name="Object 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414427" y="3549301"/>
            <a:ext cx="5294376" cy="3465576"/>
          </a:xfrm>
          <a:prstGeom prst="rect">
            <a:avLst/>
          </a:prstGeom>
        </p:spPr>
      </p:pic>
      <p:pic>
        <p:nvPicPr>
          <p:cNvPr id="8" name="Object 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234958" y="6465808"/>
            <a:ext cx="3610023" cy="2505456"/>
          </a:xfrm>
          <a:prstGeom prst="rect">
            <a:avLst/>
          </a:prstGeom>
        </p:spPr>
      </p:pic>
      <p:pic>
        <p:nvPicPr>
          <p:cNvPr id="9" name="Object 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176772" y="3549301"/>
            <a:ext cx="5294376" cy="3072384"/>
          </a:xfrm>
          <a:prstGeom prst="rect">
            <a:avLst/>
          </a:prstGeom>
        </p:spPr>
      </p:pic>
      <p:pic>
        <p:nvPicPr>
          <p:cNvPr id="10" name="Object 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019020" y="6728412"/>
            <a:ext cx="3610023" cy="170992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pic>
        <p:nvPicPr>
          <p:cNvPr id="3" name="Object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360" y="403765"/>
            <a:ext cx="16872823" cy="2286000"/>
          </a:xfrm>
          <a:prstGeom prst="rect">
            <a:avLst/>
          </a:prstGeom>
        </p:spPr>
      </p:pic>
      <p:pic>
        <p:nvPicPr>
          <p:cNvPr id="4" name="Object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94864" y="3066955"/>
            <a:ext cx="2648617" cy="1371600"/>
          </a:xfrm>
          <a:prstGeom prst="rect">
            <a:avLst/>
          </a:prstGeom>
        </p:spPr>
      </p:pic>
      <p:pic>
        <p:nvPicPr>
          <p:cNvPr id="5" name="Object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94864" y="2436019"/>
            <a:ext cx="1571054" cy="1591056"/>
          </a:xfrm>
          <a:prstGeom prst="rect">
            <a:avLst/>
          </a:prstGeom>
        </p:spPr>
      </p:pic>
      <p:pic>
        <p:nvPicPr>
          <p:cNvPr id="6" name="Object 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06294" y="6461665"/>
            <a:ext cx="3589877" cy="1371600"/>
          </a:xfrm>
          <a:prstGeom prst="rect">
            <a:avLst/>
          </a:prstGeom>
        </p:spPr>
      </p:pic>
      <p:pic>
        <p:nvPicPr>
          <p:cNvPr id="7" name="Object 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06294" y="5830729"/>
            <a:ext cx="1571054" cy="1591056"/>
          </a:xfrm>
          <a:prstGeom prst="rect">
            <a:avLst/>
          </a:prstGeom>
        </p:spPr>
      </p:pic>
      <p:pic>
        <p:nvPicPr>
          <p:cNvPr id="8" name="Object 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49844" y="3066955"/>
            <a:ext cx="3206115" cy="1371600"/>
          </a:xfrm>
          <a:prstGeom prst="rect">
            <a:avLst/>
          </a:prstGeom>
        </p:spPr>
      </p:pic>
      <p:pic>
        <p:nvPicPr>
          <p:cNvPr id="9" name="Object 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749844" y="2436019"/>
            <a:ext cx="1571054" cy="1591056"/>
          </a:xfrm>
          <a:prstGeom prst="rect">
            <a:avLst/>
          </a:prstGeom>
        </p:spPr>
      </p:pic>
      <p:pic>
        <p:nvPicPr>
          <p:cNvPr id="10" name="Object 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761274" y="6461665"/>
            <a:ext cx="2648617" cy="1371600"/>
          </a:xfrm>
          <a:prstGeom prst="rect">
            <a:avLst/>
          </a:prstGeom>
        </p:spPr>
      </p:pic>
      <p:pic>
        <p:nvPicPr>
          <p:cNvPr id="11" name="Object 10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761274" y="5830729"/>
            <a:ext cx="1571054" cy="1591056"/>
          </a:xfrm>
          <a:prstGeom prst="rect">
            <a:avLst/>
          </a:prstGeom>
        </p:spPr>
      </p:pic>
      <p:pic>
        <p:nvPicPr>
          <p:cNvPr id="12" name="Object 11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2567571" y="3066955"/>
            <a:ext cx="2648617" cy="1371600"/>
          </a:xfrm>
          <a:prstGeom prst="rect">
            <a:avLst/>
          </a:prstGeom>
        </p:spPr>
      </p:pic>
      <p:pic>
        <p:nvPicPr>
          <p:cNvPr id="13" name="Object 12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2567571" y="2436019"/>
            <a:ext cx="1571054" cy="1591056"/>
          </a:xfrm>
          <a:prstGeom prst="rect">
            <a:avLst/>
          </a:prstGeom>
        </p:spPr>
      </p:pic>
      <p:pic>
        <p:nvPicPr>
          <p:cNvPr id="14" name="Object 13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2579001" y="6461665"/>
            <a:ext cx="2648617" cy="1371600"/>
          </a:xfrm>
          <a:prstGeom prst="rect">
            <a:avLst/>
          </a:prstGeom>
        </p:spPr>
      </p:pic>
      <p:pic>
        <p:nvPicPr>
          <p:cNvPr id="15" name="Object 14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2579001" y="5830729"/>
            <a:ext cx="1571054" cy="1591056"/>
          </a:xfrm>
          <a:prstGeom prst="rect">
            <a:avLst/>
          </a:prstGeom>
        </p:spPr>
      </p:pic>
      <p:pic>
        <p:nvPicPr>
          <p:cNvPr id="16" name="Object 15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177433" y="3637883"/>
            <a:ext cx="4903184" cy="2953512"/>
          </a:xfrm>
          <a:prstGeom prst="rect">
            <a:avLst/>
          </a:prstGeom>
        </p:spPr>
      </p:pic>
      <p:pic>
        <p:nvPicPr>
          <p:cNvPr id="17" name="Object 16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6798850" y="3642170"/>
            <a:ext cx="5094637" cy="1938528"/>
          </a:xfrm>
          <a:prstGeom prst="rect">
            <a:avLst/>
          </a:prstGeom>
        </p:spPr>
      </p:pic>
      <p:pic>
        <p:nvPicPr>
          <p:cNvPr id="18" name="Object 17" descr="preencoded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2567714" y="3642170"/>
            <a:ext cx="5094637" cy="1938528"/>
          </a:xfrm>
          <a:prstGeom prst="rect">
            <a:avLst/>
          </a:prstGeom>
        </p:spPr>
      </p:pic>
      <p:pic>
        <p:nvPicPr>
          <p:cNvPr id="19" name="Object 18" descr="preencoded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6642116" y="7054739"/>
            <a:ext cx="5577983" cy="1938528"/>
          </a:xfrm>
          <a:prstGeom prst="rect">
            <a:avLst/>
          </a:prstGeom>
        </p:spPr>
      </p:pic>
      <p:pic>
        <p:nvPicPr>
          <p:cNvPr id="20" name="Object 19" descr="preencoded.pn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2567714" y="7098316"/>
            <a:ext cx="5094637" cy="1938528"/>
          </a:xfrm>
          <a:prstGeom prst="rect">
            <a:avLst/>
          </a:prstGeom>
        </p:spPr>
      </p:pic>
      <p:pic>
        <p:nvPicPr>
          <p:cNvPr id="21" name="Object 20" descr="preencoded.png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181862" y="7080885"/>
            <a:ext cx="5407962" cy="1938528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pic>
        <p:nvPicPr>
          <p:cNvPr id="3" name="Object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55193" y="94583"/>
            <a:ext cx="9754648" cy="2011680"/>
          </a:xfrm>
          <a:prstGeom prst="rect">
            <a:avLst/>
          </a:prstGeom>
        </p:spPr>
      </p:pic>
      <p:pic>
        <p:nvPicPr>
          <p:cNvPr id="4" name="Object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39348" y="1702213"/>
            <a:ext cx="5800439" cy="1371600"/>
          </a:xfrm>
          <a:prstGeom prst="rect">
            <a:avLst/>
          </a:prstGeom>
        </p:spPr>
      </p:pic>
      <p:pic>
        <p:nvPicPr>
          <p:cNvPr id="5" name="Object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39205" y="2428018"/>
            <a:ext cx="6823710" cy="1371600"/>
          </a:xfrm>
          <a:prstGeom prst="rect">
            <a:avLst/>
          </a:prstGeom>
        </p:spPr>
      </p:pic>
      <p:pic>
        <p:nvPicPr>
          <p:cNvPr id="6" name="Object 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39205" y="3291983"/>
            <a:ext cx="7237333" cy="1371600"/>
          </a:xfrm>
          <a:prstGeom prst="rect">
            <a:avLst/>
          </a:prstGeom>
        </p:spPr>
      </p:pic>
      <p:pic>
        <p:nvPicPr>
          <p:cNvPr id="7" name="Object 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39205" y="4033075"/>
            <a:ext cx="7019735" cy="1371600"/>
          </a:xfrm>
          <a:prstGeom prst="rect">
            <a:avLst/>
          </a:prstGeom>
        </p:spPr>
      </p:pic>
      <p:pic>
        <p:nvPicPr>
          <p:cNvPr id="8" name="Object 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39205" y="5183648"/>
            <a:ext cx="6606111" cy="1371600"/>
          </a:xfrm>
          <a:prstGeom prst="rect">
            <a:avLst/>
          </a:prstGeom>
        </p:spPr>
      </p:pic>
      <p:pic>
        <p:nvPicPr>
          <p:cNvPr id="9" name="Object 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639205" y="6733842"/>
            <a:ext cx="6867287" cy="1371600"/>
          </a:xfrm>
          <a:prstGeom prst="rect">
            <a:avLst/>
          </a:prstGeom>
        </p:spPr>
      </p:pic>
      <p:pic>
        <p:nvPicPr>
          <p:cNvPr id="10" name="Object 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639205" y="7483364"/>
            <a:ext cx="8086582" cy="1371600"/>
          </a:xfrm>
          <a:prstGeom prst="rect">
            <a:avLst/>
          </a:prstGeom>
        </p:spPr>
      </p:pic>
      <p:pic>
        <p:nvPicPr>
          <p:cNvPr id="11" name="Object 10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639205" y="5820299"/>
            <a:ext cx="6606111" cy="13716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pic>
        <p:nvPicPr>
          <p:cNvPr id="3" name="Object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0775" y="3124248"/>
            <a:ext cx="14386512" cy="2834640"/>
          </a:xfrm>
          <a:prstGeom prst="rect">
            <a:avLst/>
          </a:prstGeom>
        </p:spPr>
      </p:pic>
      <p:pic>
        <p:nvPicPr>
          <p:cNvPr id="4" name="Object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89300" y="2143411"/>
            <a:ext cx="8269319" cy="1600200"/>
          </a:xfrm>
          <a:prstGeom prst="rect">
            <a:avLst/>
          </a:prstGeom>
        </p:spPr>
      </p:pic>
      <p:pic>
        <p:nvPicPr>
          <p:cNvPr id="5" name="Object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82146" y="8048863"/>
            <a:ext cx="3883485" cy="1289304"/>
          </a:xfrm>
          <a:prstGeom prst="rect">
            <a:avLst/>
          </a:prstGeom>
        </p:spPr>
      </p:pic>
      <p:pic>
        <p:nvPicPr>
          <p:cNvPr id="6" name="Object 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00188" y="5610558"/>
            <a:ext cx="14386512" cy="283464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</Words>
  <Application>Microsoft Office PowerPoint</Application>
  <PresentationFormat>사용자 지정</PresentationFormat>
  <Paragraphs>6</Paragraphs>
  <Slides>6</Slides>
  <Notes>6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7" baseType="lpstr">
      <vt:lpstr>Office Theme</vt:lpstr>
      <vt:lpstr>슬라이드 1</vt:lpstr>
      <vt:lpstr>슬라이드 2</vt:lpstr>
      <vt:lpstr>슬라이드 3</vt:lpstr>
      <vt:lpstr>슬라이드 4</vt:lpstr>
      <vt:lpstr>슬라이드 5</vt:lpstr>
      <vt:lpstr>슬라이드 6</vt:lpstr>
    </vt:vector>
  </TitlesOfParts>
  <Company>mangoboard.net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제목을 입력하세요</dc:title>
  <dc:subject>Presentation</dc:subject>
  <dc:creator>mangoboard.net_18290246</dc:creator>
  <cp:lastModifiedBy>Jung Yun Cho</cp:lastModifiedBy>
  <cp:revision>1</cp:revision>
  <dcterms:created xsi:type="dcterms:W3CDTF">2022-07-13T04:20:18Z</dcterms:created>
  <dcterms:modified xsi:type="dcterms:W3CDTF">2022-07-13T04:21:42Z</dcterms:modified>
</cp:coreProperties>
</file>